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77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5C53007D-13FE-F445-A906-DAF0FBAFD1BF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0D2C485-18E3-CB4F-A310-A490B126F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6669"/>
            <a:ext cx="7772400" cy="1199704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IS IT? </a:t>
            </a:r>
          </a:p>
          <a:p>
            <a:r>
              <a:rPr lang="en-US" sz="3600" dirty="0" smtClean="0"/>
              <a:t>WHAT DOES IT LOOK LIKE?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92221"/>
            <a:ext cx="5245100" cy="39243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412750"/>
            <a:ext cx="8470900" cy="603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500" y="213042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743" y="0"/>
            <a:ext cx="5066857" cy="479503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Reference:</a:t>
            </a:r>
            <a:br>
              <a:rPr lang="en-US" sz="2800" dirty="0" smtClean="0"/>
            </a:br>
            <a:r>
              <a:rPr lang="en-US" sz="2800" i="1" dirty="0" err="1" smtClean="0"/>
              <a:t>specialedlaw.blogs.com/home/files/</a:t>
            </a:r>
            <a:r>
              <a:rPr lang="en-US" sz="2800" b="1" i="1" dirty="0" err="1" smtClean="0"/>
              <a:t>Co</a:t>
            </a:r>
            <a:r>
              <a:rPr lang="en-US" sz="2800" i="1" dirty="0" err="1" smtClean="0"/>
              <a:t>-</a:t>
            </a:r>
            <a:r>
              <a:rPr lang="en-US" sz="2800" b="1" i="1" dirty="0" err="1" smtClean="0"/>
              <a:t>teaching</a:t>
            </a:r>
            <a:r>
              <a:rPr lang="en-US" sz="2800" i="1" dirty="0" err="1" smtClean="0"/>
              <a:t>_presentation.pdf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Barbara </a:t>
            </a:r>
            <a:r>
              <a:rPr lang="en-US" dirty="0" err="1" smtClean="0"/>
              <a:t>Glaeser</a:t>
            </a:r>
            <a:r>
              <a:rPr lang="en-US" dirty="0" smtClean="0"/>
              <a:t>, PH.D.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412750"/>
            <a:ext cx="8470900" cy="603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66800"/>
            <a:ext cx="81788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" y="596900"/>
            <a:ext cx="8255000" cy="596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21</TotalTime>
  <Words>12</Words>
  <Application>Microsoft Office PowerPoint</Application>
  <PresentationFormat>On-screen Show (4:3)</PresentationFormat>
  <Paragraphs>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 </vt:lpstr>
      <vt:lpstr>Slide 23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rutkowskik</cp:lastModifiedBy>
  <cp:revision>2</cp:revision>
  <dcterms:created xsi:type="dcterms:W3CDTF">2011-08-09T14:47:08Z</dcterms:created>
  <dcterms:modified xsi:type="dcterms:W3CDTF">2011-08-19T17:30:51Z</dcterms:modified>
</cp:coreProperties>
</file>